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7" d="100"/>
          <a:sy n="57" d="100"/>
        </p:scale>
        <p:origin x="1176"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Shubham Swaraj</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2023</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d688c00-22f5-49f1-80bd-4a954feefcb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F179C3DB3A59418FC128AADE3B64C3" ma:contentTypeVersion="12" ma:contentTypeDescription="Create a new document." ma:contentTypeScope="" ma:versionID="3b32466b3ed777721110f7f844b68c28">
  <xsd:schema xmlns:xsd="http://www.w3.org/2001/XMLSchema" xmlns:xs="http://www.w3.org/2001/XMLSchema" xmlns:p="http://schemas.microsoft.com/office/2006/metadata/properties" xmlns:ns3="dd688c00-22f5-49f1-80bd-4a954feefcb9" xmlns:ns4="78f47c18-ceee-4d3a-900b-f7c9dd631f2e" targetNamespace="http://schemas.microsoft.com/office/2006/metadata/properties" ma:root="true" ma:fieldsID="1f6e5d8948360baee5df0d2718c0e25c" ns3:_="" ns4:_="">
    <xsd:import namespace="dd688c00-22f5-49f1-80bd-4a954feefcb9"/>
    <xsd:import namespace="78f47c18-ceee-4d3a-900b-f7c9dd631f2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688c00-22f5-49f1-80bd-4a954feefc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8f47c18-ceee-4d3a-900b-f7c9dd631f2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schemas.microsoft.com/office/infopath/2007/PartnerControls"/>
    <ds:schemaRef ds:uri="http://schemas.openxmlformats.org/package/2006/metadata/core-properties"/>
    <ds:schemaRef ds:uri="dd688c00-22f5-49f1-80bd-4a954feefcb9"/>
    <ds:schemaRef ds:uri="http://www.w3.org/XML/1998/namespace"/>
    <ds:schemaRef ds:uri="http://purl.org/dc/terms/"/>
    <ds:schemaRef ds:uri="http://schemas.microsoft.com/office/2006/documentManagement/types"/>
    <ds:schemaRef ds:uri="http://purl.org/dc/dcmitype/"/>
    <ds:schemaRef ds:uri="78f47c18-ceee-4d3a-900b-f7c9dd631f2e"/>
    <ds:schemaRef ds:uri="http://schemas.microsoft.com/office/2006/metadata/properties"/>
  </ds:schemaRefs>
</ds:datastoreItem>
</file>

<file path=customXml/itemProps3.xml><?xml version="1.0" encoding="utf-8"?>
<ds:datastoreItem xmlns:ds="http://schemas.openxmlformats.org/officeDocument/2006/customXml" ds:itemID="{3CDE6949-B327-4B7D-AC51-16D086514B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688c00-22f5-49f1-80bd-4a954feefcb9"/>
    <ds:schemaRef ds:uri="78f47c18-ceee-4d3a-900b-f7c9dd631f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1315</TotalTime>
  <Words>1806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Shubham Swaraj (Trianz)</cp:lastModifiedBy>
  <cp:revision>200</cp:revision>
  <dcterms:created xsi:type="dcterms:W3CDTF">2021-04-29T18:58:34Z</dcterms:created>
  <dcterms:modified xsi:type="dcterms:W3CDTF">2023-10-30T10:57:57Z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0x0101003DF179C3DB3A59418FC128AADE3B64C3</vt:lpwstr>
  </property>
</Properties>
</file>